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Shrikhand" charset="1" panose="02000000000000000000"/>
      <p:regular r:id="rId19"/>
    </p:embeddedFont>
    <p:embeddedFont>
      <p:font typeface="Poppins Bold" charset="1" panose="00000800000000000000"/>
      <p:regular r:id="rId20"/>
    </p:embeddedFont>
    <p:embeddedFont>
      <p:font typeface="Open Sans" charset="1" panose="020B0606030504020204"/>
      <p:regular r:id="rId21"/>
    </p:embeddedFont>
    <p:embeddedFont>
      <p:font typeface="Poppins" charset="1" panose="000005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2.png" Type="http://schemas.openxmlformats.org/officeDocument/2006/relationships/image"/><Relationship Id="rId5" Target="../media/image2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2.png" Type="http://schemas.openxmlformats.org/officeDocument/2006/relationships/image"/><Relationship Id="rId5" Target="../media/image2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7.png" Type="http://schemas.openxmlformats.org/officeDocument/2006/relationships/image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2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24.png" Type="http://schemas.openxmlformats.org/officeDocument/2006/relationships/image"/><Relationship Id="rId8" Target="../media/image25.png" Type="http://schemas.openxmlformats.org/officeDocument/2006/relationships/image"/><Relationship Id="rId9" Target="../media/image2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Relationship Id="rId5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2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2.png" Type="http://schemas.openxmlformats.org/officeDocument/2006/relationships/image"/><Relationship Id="rId5" Target="../media/image14.jpeg" Type="http://schemas.openxmlformats.org/officeDocument/2006/relationships/image"/><Relationship Id="rId6" Target="../media/image1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2.png" Type="http://schemas.openxmlformats.org/officeDocument/2006/relationships/image"/><Relationship Id="rId5" Target="../media/image1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2.png" Type="http://schemas.openxmlformats.org/officeDocument/2006/relationships/image"/><Relationship Id="rId5" Target="../media/image17.jpeg" Type="http://schemas.openxmlformats.org/officeDocument/2006/relationships/image"/><Relationship Id="rId6" Target="../media/image18.jpeg" Type="http://schemas.openxmlformats.org/officeDocument/2006/relationships/image"/><Relationship Id="rId7" Target="../media/image1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555" r="0" b="-20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783773" y="1923935"/>
            <a:ext cx="8944490" cy="6439131"/>
          </a:xfrm>
          <a:custGeom>
            <a:avLst/>
            <a:gdLst/>
            <a:ahLst/>
            <a:cxnLst/>
            <a:rect r="r" b="b" t="t" l="l"/>
            <a:pathLst>
              <a:path h="6439131" w="8944490">
                <a:moveTo>
                  <a:pt x="0" y="0"/>
                </a:moveTo>
                <a:lnTo>
                  <a:pt x="8944490" y="0"/>
                </a:lnTo>
                <a:lnTo>
                  <a:pt x="8944490" y="6439130"/>
                </a:lnTo>
                <a:lnTo>
                  <a:pt x="0" y="6439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704" r="0" b="-3922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6040" y="8314147"/>
            <a:ext cx="723084" cy="414130"/>
          </a:xfrm>
          <a:custGeom>
            <a:avLst/>
            <a:gdLst/>
            <a:ahLst/>
            <a:cxnLst/>
            <a:rect r="r" b="b" t="t" l="l"/>
            <a:pathLst>
              <a:path h="414130" w="723084">
                <a:moveTo>
                  <a:pt x="0" y="0"/>
                </a:moveTo>
                <a:lnTo>
                  <a:pt x="723084" y="0"/>
                </a:lnTo>
                <a:lnTo>
                  <a:pt x="723084" y="414129"/>
                </a:lnTo>
                <a:lnTo>
                  <a:pt x="0" y="41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644" r="0" b="-2680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40284" y="1774420"/>
            <a:ext cx="4607431" cy="7992483"/>
          </a:xfrm>
          <a:custGeom>
            <a:avLst/>
            <a:gdLst/>
            <a:ahLst/>
            <a:cxnLst/>
            <a:rect r="r" b="b" t="t" l="l"/>
            <a:pathLst>
              <a:path h="7992483" w="4607431">
                <a:moveTo>
                  <a:pt x="0" y="0"/>
                </a:moveTo>
                <a:lnTo>
                  <a:pt x="4607432" y="0"/>
                </a:lnTo>
                <a:lnTo>
                  <a:pt x="4607432" y="7992483"/>
                </a:lnTo>
                <a:lnTo>
                  <a:pt x="0" y="79924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34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77895" y="519169"/>
            <a:ext cx="5732211" cy="1133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2"/>
              </a:lnSpc>
            </a:pPr>
            <a:r>
              <a:rPr lang="en-US" sz="84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Inventory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6040" y="8314147"/>
            <a:ext cx="723084" cy="414130"/>
          </a:xfrm>
          <a:custGeom>
            <a:avLst/>
            <a:gdLst/>
            <a:ahLst/>
            <a:cxnLst/>
            <a:rect r="r" b="b" t="t" l="l"/>
            <a:pathLst>
              <a:path h="414130" w="723084">
                <a:moveTo>
                  <a:pt x="0" y="0"/>
                </a:moveTo>
                <a:lnTo>
                  <a:pt x="723084" y="0"/>
                </a:lnTo>
                <a:lnTo>
                  <a:pt x="723084" y="414129"/>
                </a:lnTo>
                <a:lnTo>
                  <a:pt x="0" y="41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644" r="0" b="-2680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07138" y="1822791"/>
            <a:ext cx="4605560" cy="7947269"/>
          </a:xfrm>
          <a:custGeom>
            <a:avLst/>
            <a:gdLst/>
            <a:ahLst/>
            <a:cxnLst/>
            <a:rect r="r" b="b" t="t" l="l"/>
            <a:pathLst>
              <a:path h="7947269" w="4605560">
                <a:moveTo>
                  <a:pt x="0" y="0"/>
                </a:moveTo>
                <a:lnTo>
                  <a:pt x="4605560" y="0"/>
                </a:lnTo>
                <a:lnTo>
                  <a:pt x="4605560" y="7947268"/>
                </a:lnTo>
                <a:lnTo>
                  <a:pt x="0" y="79472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370571" y="519169"/>
            <a:ext cx="5546859" cy="1133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2"/>
              </a:lnSpc>
            </a:pPr>
            <a:r>
              <a:rPr lang="en-US" sz="84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Favorites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6040" y="8314147"/>
            <a:ext cx="723084" cy="414130"/>
          </a:xfrm>
          <a:custGeom>
            <a:avLst/>
            <a:gdLst/>
            <a:ahLst/>
            <a:cxnLst/>
            <a:rect r="r" b="b" t="t" l="l"/>
            <a:pathLst>
              <a:path h="414130" w="723084">
                <a:moveTo>
                  <a:pt x="0" y="0"/>
                </a:moveTo>
                <a:lnTo>
                  <a:pt x="723084" y="0"/>
                </a:lnTo>
                <a:lnTo>
                  <a:pt x="723084" y="414129"/>
                </a:lnTo>
                <a:lnTo>
                  <a:pt x="0" y="41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644" r="0" b="-26806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041247" y="6132226"/>
            <a:ext cx="2403671" cy="2583869"/>
            <a:chOff x="0" y="0"/>
            <a:chExt cx="812800" cy="873734"/>
          </a:xfrm>
        </p:grpSpPr>
        <p:sp>
          <p:nvSpPr>
            <p:cNvPr name="Freeform 6" id="6"/>
            <p:cNvSpPr/>
            <p:nvPr/>
          </p:nvSpPr>
          <p:spPr>
            <a:xfrm flipH="false" flipV="false" rot="30000">
              <a:off x="-3153" y="-2886"/>
              <a:ext cx="819107" cy="879506"/>
            </a:xfrm>
            <a:custGeom>
              <a:avLst/>
              <a:gdLst/>
              <a:ahLst/>
              <a:cxnLst/>
              <a:rect r="r" b="b" t="t" l="l"/>
              <a:pathLst>
                <a:path h="879506" w="819107">
                  <a:moveTo>
                    <a:pt x="73433" y="5803"/>
                  </a:moveTo>
                  <a:lnTo>
                    <a:pt x="738048" y="3"/>
                  </a:lnTo>
                  <a:cubicBezTo>
                    <a:pt x="778960" y="-354"/>
                    <a:pt x="812415" y="32522"/>
                    <a:pt x="812772" y="73433"/>
                  </a:cubicBezTo>
                  <a:lnTo>
                    <a:pt x="819103" y="798980"/>
                  </a:lnTo>
                  <a:cubicBezTo>
                    <a:pt x="819460" y="839891"/>
                    <a:pt x="786584" y="873346"/>
                    <a:pt x="745673" y="873703"/>
                  </a:cubicBezTo>
                  <a:lnTo>
                    <a:pt x="81058" y="879503"/>
                  </a:lnTo>
                  <a:cubicBezTo>
                    <a:pt x="40146" y="879860"/>
                    <a:pt x="6691" y="846984"/>
                    <a:pt x="6334" y="806073"/>
                  </a:cubicBezTo>
                  <a:lnTo>
                    <a:pt x="3" y="80526"/>
                  </a:lnTo>
                  <a:cubicBezTo>
                    <a:pt x="-354" y="39615"/>
                    <a:pt x="32522" y="6160"/>
                    <a:pt x="73433" y="5803"/>
                  </a:cubicBezTo>
                  <a:close/>
                </a:path>
              </a:pathLst>
            </a:custGeom>
            <a:blipFill>
              <a:blip r:embed="rId5"/>
              <a:stretch>
                <a:fillRect l="-78" t="-13889" r="-78" b="-13889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3882619" y="6132226"/>
            <a:ext cx="2403671" cy="2583869"/>
            <a:chOff x="0" y="0"/>
            <a:chExt cx="812800" cy="87373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73734"/>
            </a:xfrm>
            <a:custGeom>
              <a:avLst/>
              <a:gdLst/>
              <a:ahLst/>
              <a:cxnLst/>
              <a:rect r="r" b="b" t="t" l="l"/>
              <a:pathLst>
                <a:path h="873734" w="812800">
                  <a:moveTo>
                    <a:pt x="74080" y="0"/>
                  </a:moveTo>
                  <a:lnTo>
                    <a:pt x="738720" y="0"/>
                  </a:lnTo>
                  <a:cubicBezTo>
                    <a:pt x="779633" y="0"/>
                    <a:pt x="812800" y="33167"/>
                    <a:pt x="812800" y="74080"/>
                  </a:cubicBezTo>
                  <a:lnTo>
                    <a:pt x="812800" y="799654"/>
                  </a:lnTo>
                  <a:cubicBezTo>
                    <a:pt x="812800" y="840567"/>
                    <a:pt x="779633" y="873734"/>
                    <a:pt x="738720" y="873734"/>
                  </a:cubicBezTo>
                  <a:lnTo>
                    <a:pt x="74080" y="873734"/>
                  </a:lnTo>
                  <a:cubicBezTo>
                    <a:pt x="33167" y="873734"/>
                    <a:pt x="0" y="840567"/>
                    <a:pt x="0" y="799654"/>
                  </a:cubicBezTo>
                  <a:lnTo>
                    <a:pt x="0" y="74080"/>
                  </a:lnTo>
                  <a:cubicBezTo>
                    <a:pt x="0" y="33167"/>
                    <a:pt x="33167" y="0"/>
                    <a:pt x="7408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6124" r="0" b="-6124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1950944" y="6132226"/>
            <a:ext cx="2403671" cy="2583869"/>
            <a:chOff x="0" y="0"/>
            <a:chExt cx="812800" cy="8737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73734"/>
            </a:xfrm>
            <a:custGeom>
              <a:avLst/>
              <a:gdLst/>
              <a:ahLst/>
              <a:cxnLst/>
              <a:rect r="r" b="b" t="t" l="l"/>
              <a:pathLst>
                <a:path h="873734" w="812800">
                  <a:moveTo>
                    <a:pt x="74080" y="0"/>
                  </a:moveTo>
                  <a:lnTo>
                    <a:pt x="738720" y="0"/>
                  </a:lnTo>
                  <a:cubicBezTo>
                    <a:pt x="779633" y="0"/>
                    <a:pt x="812800" y="33167"/>
                    <a:pt x="812800" y="74080"/>
                  </a:cubicBezTo>
                  <a:lnTo>
                    <a:pt x="812800" y="799654"/>
                  </a:lnTo>
                  <a:cubicBezTo>
                    <a:pt x="812800" y="840567"/>
                    <a:pt x="779633" y="873734"/>
                    <a:pt x="738720" y="873734"/>
                  </a:cubicBezTo>
                  <a:lnTo>
                    <a:pt x="74080" y="873734"/>
                  </a:lnTo>
                  <a:cubicBezTo>
                    <a:pt x="33167" y="873734"/>
                    <a:pt x="0" y="840567"/>
                    <a:pt x="0" y="799654"/>
                  </a:cubicBezTo>
                  <a:lnTo>
                    <a:pt x="0" y="74080"/>
                  </a:lnTo>
                  <a:cubicBezTo>
                    <a:pt x="0" y="33167"/>
                    <a:pt x="33167" y="0"/>
                    <a:pt x="74080" y="0"/>
                  </a:cubicBezTo>
                  <a:close/>
                </a:path>
              </a:pathLst>
            </a:custGeom>
            <a:blipFill>
              <a:blip r:embed="rId7"/>
              <a:stretch>
                <a:fillRect l="-11975" t="-52453" r="-23842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1950944" y="1542436"/>
            <a:ext cx="2403671" cy="2583869"/>
            <a:chOff x="0" y="0"/>
            <a:chExt cx="812800" cy="8737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73734"/>
            </a:xfrm>
            <a:custGeom>
              <a:avLst/>
              <a:gdLst/>
              <a:ahLst/>
              <a:cxnLst/>
              <a:rect r="r" b="b" t="t" l="l"/>
              <a:pathLst>
                <a:path h="873734" w="812800">
                  <a:moveTo>
                    <a:pt x="74080" y="0"/>
                  </a:moveTo>
                  <a:lnTo>
                    <a:pt x="738720" y="0"/>
                  </a:lnTo>
                  <a:cubicBezTo>
                    <a:pt x="779633" y="0"/>
                    <a:pt x="812800" y="33167"/>
                    <a:pt x="812800" y="74080"/>
                  </a:cubicBezTo>
                  <a:lnTo>
                    <a:pt x="812800" y="799654"/>
                  </a:lnTo>
                  <a:cubicBezTo>
                    <a:pt x="812800" y="840567"/>
                    <a:pt x="779633" y="873734"/>
                    <a:pt x="738720" y="873734"/>
                  </a:cubicBezTo>
                  <a:lnTo>
                    <a:pt x="74080" y="873734"/>
                  </a:lnTo>
                  <a:cubicBezTo>
                    <a:pt x="33167" y="873734"/>
                    <a:pt x="0" y="840567"/>
                    <a:pt x="0" y="799654"/>
                  </a:cubicBezTo>
                  <a:lnTo>
                    <a:pt x="0" y="74080"/>
                  </a:lnTo>
                  <a:cubicBezTo>
                    <a:pt x="0" y="33167"/>
                    <a:pt x="33167" y="0"/>
                    <a:pt x="74080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6124" r="0" b="-6124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7942165" y="1542436"/>
            <a:ext cx="2403671" cy="2583869"/>
            <a:chOff x="0" y="0"/>
            <a:chExt cx="812800" cy="87373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73734"/>
            </a:xfrm>
            <a:custGeom>
              <a:avLst/>
              <a:gdLst/>
              <a:ahLst/>
              <a:cxnLst/>
              <a:rect r="r" b="b" t="t" l="l"/>
              <a:pathLst>
                <a:path h="873734" w="812800">
                  <a:moveTo>
                    <a:pt x="74080" y="0"/>
                  </a:moveTo>
                  <a:lnTo>
                    <a:pt x="738720" y="0"/>
                  </a:lnTo>
                  <a:cubicBezTo>
                    <a:pt x="779633" y="0"/>
                    <a:pt x="812800" y="33167"/>
                    <a:pt x="812800" y="74080"/>
                  </a:cubicBezTo>
                  <a:lnTo>
                    <a:pt x="812800" y="799654"/>
                  </a:lnTo>
                  <a:cubicBezTo>
                    <a:pt x="812800" y="840567"/>
                    <a:pt x="779633" y="873734"/>
                    <a:pt x="738720" y="873734"/>
                  </a:cubicBezTo>
                  <a:lnTo>
                    <a:pt x="74080" y="873734"/>
                  </a:lnTo>
                  <a:cubicBezTo>
                    <a:pt x="33167" y="873734"/>
                    <a:pt x="0" y="840567"/>
                    <a:pt x="0" y="799654"/>
                  </a:cubicBezTo>
                  <a:lnTo>
                    <a:pt x="0" y="74080"/>
                  </a:lnTo>
                  <a:cubicBezTo>
                    <a:pt x="0" y="33167"/>
                    <a:pt x="33167" y="0"/>
                    <a:pt x="74080" y="0"/>
                  </a:cubicBezTo>
                  <a:close/>
                </a:path>
              </a:pathLst>
            </a:custGeom>
            <a:blipFill>
              <a:blip r:embed="rId9"/>
              <a:stretch>
                <a:fillRect l="0" t="-13716" r="0" b="-13716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3840057" y="1542436"/>
            <a:ext cx="2403671" cy="2583869"/>
            <a:chOff x="0" y="0"/>
            <a:chExt cx="812800" cy="87373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73734"/>
            </a:xfrm>
            <a:custGeom>
              <a:avLst/>
              <a:gdLst/>
              <a:ahLst/>
              <a:cxnLst/>
              <a:rect r="r" b="b" t="t" l="l"/>
              <a:pathLst>
                <a:path h="873734" w="812800">
                  <a:moveTo>
                    <a:pt x="74080" y="0"/>
                  </a:moveTo>
                  <a:lnTo>
                    <a:pt x="738720" y="0"/>
                  </a:lnTo>
                  <a:cubicBezTo>
                    <a:pt x="779633" y="0"/>
                    <a:pt x="812800" y="33167"/>
                    <a:pt x="812800" y="74080"/>
                  </a:cubicBezTo>
                  <a:lnTo>
                    <a:pt x="812800" y="799654"/>
                  </a:lnTo>
                  <a:cubicBezTo>
                    <a:pt x="812800" y="840567"/>
                    <a:pt x="779633" y="873734"/>
                    <a:pt x="738720" y="873734"/>
                  </a:cubicBezTo>
                  <a:lnTo>
                    <a:pt x="74080" y="873734"/>
                  </a:lnTo>
                  <a:cubicBezTo>
                    <a:pt x="33167" y="873734"/>
                    <a:pt x="0" y="840567"/>
                    <a:pt x="0" y="799654"/>
                  </a:cubicBezTo>
                  <a:lnTo>
                    <a:pt x="0" y="74080"/>
                  </a:lnTo>
                  <a:cubicBezTo>
                    <a:pt x="0" y="33167"/>
                    <a:pt x="33167" y="0"/>
                    <a:pt x="74080" y="0"/>
                  </a:cubicBezTo>
                  <a:close/>
                </a:path>
              </a:pathLst>
            </a:custGeom>
            <a:blipFill>
              <a:blip r:embed="rId10"/>
              <a:stretch>
                <a:fillRect l="0" t="-13716" r="0" b="-13716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4198652" y="8784539"/>
            <a:ext cx="204507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b="true" sz="2299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Perella Carlo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137915" y="296057"/>
            <a:ext cx="5959647" cy="1246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76"/>
              </a:lnSpc>
            </a:pPr>
            <a:r>
              <a:rPr lang="en-US" sz="92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Members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073179" y="4859348"/>
            <a:ext cx="1497798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Backend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097561" y="4702186"/>
            <a:ext cx="2110435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Progettazione Frontend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01161" y="4702186"/>
            <a:ext cx="2225703" cy="95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Progettazione Frontend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Report Tableau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073179" y="9346805"/>
            <a:ext cx="2399099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Responsabile documentazione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068447" y="9229176"/>
            <a:ext cx="2270871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Pulizia dataset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Backend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095266" y="9189642"/>
            <a:ext cx="2714099" cy="95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Pulizia dataset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Containerizzazione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PM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456129" y="4192980"/>
            <a:ext cx="3633198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b="true" sz="2299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Dahore Giorgio Leonard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968223" y="4173930"/>
            <a:ext cx="2989365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b="true" sz="2299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Panico Jonathan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047142" y="4173930"/>
            <a:ext cx="2331224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b="true" sz="2299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Parlani Alessio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844093" y="8773246"/>
            <a:ext cx="2617372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b="true" sz="2299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Uccellani Lorenzo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712176" y="8754196"/>
            <a:ext cx="2989365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b="true" sz="2299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Sancricca Giordano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61674" y="4107651"/>
            <a:ext cx="11564652" cy="1481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95"/>
              </a:lnSpc>
            </a:pPr>
            <a:r>
              <a:rPr lang="en-US" sz="10869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43671" y="2432808"/>
            <a:ext cx="9647823" cy="964782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  <a:ln w="10477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AutoShape 4" id="4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1678637" y="1119094"/>
            <a:ext cx="4076700" cy="4076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00" t="0" r="-25000" b="0"/>
              </a:stretch>
            </a:blipFill>
            <a:ln w="11430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9854006" y="5143500"/>
            <a:ext cx="3649263" cy="364926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046" t="0" r="-25046" b="0"/>
              </a:stretch>
            </a:blipFill>
            <a:ln w="12382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4644" r="0" b="-2680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1504950"/>
            <a:ext cx="7678713" cy="1278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52"/>
              </a:lnSpc>
            </a:pPr>
            <a:r>
              <a:rPr lang="en-US" sz="92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Descrizione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383026"/>
            <a:ext cx="3353144" cy="424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b="true" sz="2400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Scelta del progetto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952334"/>
            <a:ext cx="5269327" cy="1243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8570" indent="-264285" lvl="1">
              <a:lnSpc>
                <a:spcPts val="3427"/>
              </a:lnSpc>
              <a:buFont typeface="Arial"/>
              <a:buChar char="•"/>
            </a:pPr>
            <a:r>
              <a:rPr lang="en-US" sz="2448">
                <a:solidFill>
                  <a:srgbClr val="E48249"/>
                </a:solidFill>
                <a:latin typeface="Open Sans"/>
                <a:ea typeface="Open Sans"/>
                <a:cs typeface="Open Sans"/>
                <a:sym typeface="Open Sans"/>
              </a:rPr>
              <a:t>Evitare spreco alimentare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Open Sans"/>
                <a:ea typeface="Open Sans"/>
                <a:cs typeface="Open Sans"/>
                <a:sym typeface="Open Sans"/>
              </a:rPr>
              <a:t>Seguire una dieta sana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Open Sans"/>
                <a:ea typeface="Open Sans"/>
                <a:cs typeface="Open Sans"/>
                <a:sym typeface="Open Sans"/>
              </a:rPr>
              <a:t>Provare nuove ricette ogni giorno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813996"/>
            <a:ext cx="3353144" cy="424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b="true" sz="2399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Sviluppo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6381741"/>
            <a:ext cx="5402055" cy="165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Open Sans"/>
                <a:ea typeface="Open Sans"/>
                <a:cs typeface="Open Sans"/>
                <a:sym typeface="Open Sans"/>
              </a:rPr>
              <a:t>Pulizia dataset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Open Sans"/>
                <a:ea typeface="Open Sans"/>
                <a:cs typeface="Open Sans"/>
                <a:sym typeface="Open Sans"/>
              </a:rPr>
              <a:t>Creazione e popolazione database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Open Sans"/>
                <a:ea typeface="Open Sans"/>
                <a:cs typeface="Open Sans"/>
                <a:sym typeface="Open Sans"/>
              </a:rPr>
              <a:t>Frontend web application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Open Sans"/>
                <a:ea typeface="Open Sans"/>
                <a:cs typeface="Open Sans"/>
                <a:sym typeface="Open Sans"/>
              </a:rPr>
              <a:t>Backend web application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3126" y="1272435"/>
            <a:ext cx="7458261" cy="8691257"/>
            <a:chOff x="0" y="0"/>
            <a:chExt cx="1155480" cy="13465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5480" cy="1346503"/>
            </a:xfrm>
            <a:custGeom>
              <a:avLst/>
              <a:gdLst/>
              <a:ahLst/>
              <a:cxnLst/>
              <a:rect r="r" b="b" t="t" l="l"/>
              <a:pathLst>
                <a:path h="1346503" w="1155480">
                  <a:moveTo>
                    <a:pt x="68510" y="0"/>
                  </a:moveTo>
                  <a:lnTo>
                    <a:pt x="1086970" y="0"/>
                  </a:lnTo>
                  <a:cubicBezTo>
                    <a:pt x="1105140" y="0"/>
                    <a:pt x="1122566" y="7218"/>
                    <a:pt x="1135414" y="20066"/>
                  </a:cubicBezTo>
                  <a:cubicBezTo>
                    <a:pt x="1148262" y="32914"/>
                    <a:pt x="1155480" y="50340"/>
                    <a:pt x="1155480" y="68510"/>
                  </a:cubicBezTo>
                  <a:lnTo>
                    <a:pt x="1155480" y="1277993"/>
                  </a:lnTo>
                  <a:cubicBezTo>
                    <a:pt x="1155480" y="1315830"/>
                    <a:pt x="1124807" y="1346503"/>
                    <a:pt x="1086970" y="1346503"/>
                  </a:cubicBezTo>
                  <a:lnTo>
                    <a:pt x="68510" y="1346503"/>
                  </a:lnTo>
                  <a:cubicBezTo>
                    <a:pt x="30673" y="1346503"/>
                    <a:pt x="0" y="1315830"/>
                    <a:pt x="0" y="1277993"/>
                  </a:cubicBezTo>
                  <a:lnTo>
                    <a:pt x="0" y="68510"/>
                  </a:lnTo>
                  <a:cubicBezTo>
                    <a:pt x="0" y="30673"/>
                    <a:pt x="30673" y="0"/>
                    <a:pt x="6851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633" r="0" b="-3633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9144000" y="1769709"/>
            <a:ext cx="6954499" cy="244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76"/>
              </a:lnSpc>
            </a:pPr>
            <a:r>
              <a:rPr lang="en-US" sz="92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Tecnologie </a:t>
            </a:r>
          </a:p>
          <a:p>
            <a:pPr algn="l">
              <a:lnSpc>
                <a:spcPts val="9476"/>
              </a:lnSpc>
            </a:pPr>
            <a:r>
              <a:rPr lang="en-US" sz="92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Utilizzate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4690438"/>
            <a:ext cx="7828074" cy="5035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GitHub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AI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Python (Pandas, SequenceMatcher, re)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Figma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Tableau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HTML, CSS, JS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PHP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DOCKER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MariaDB (phpMyAdmin)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Apache2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Canva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Pages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4644" r="0" b="-26806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4644" r="0" b="-2680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28193" y="1419155"/>
            <a:ext cx="8029941" cy="4459377"/>
          </a:xfrm>
          <a:custGeom>
            <a:avLst/>
            <a:gdLst/>
            <a:ahLst/>
            <a:cxnLst/>
            <a:rect r="r" b="b" t="t" l="l"/>
            <a:pathLst>
              <a:path h="4459377" w="8029941">
                <a:moveTo>
                  <a:pt x="0" y="0"/>
                </a:moveTo>
                <a:lnTo>
                  <a:pt x="8029942" y="0"/>
                </a:lnTo>
                <a:lnTo>
                  <a:pt x="8029942" y="4459377"/>
                </a:lnTo>
                <a:lnTo>
                  <a:pt x="0" y="44593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9" t="-2874" r="0" b="-248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758868" y="102472"/>
            <a:ext cx="3593793" cy="1125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55"/>
              </a:lnSpc>
            </a:pPr>
            <a:r>
              <a:rPr lang="en-US" sz="77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Report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555764" y="3797677"/>
            <a:ext cx="7252433" cy="5067637"/>
            <a:chOff x="0" y="0"/>
            <a:chExt cx="9669910" cy="67568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669910" cy="6756850"/>
            </a:xfrm>
            <a:custGeom>
              <a:avLst/>
              <a:gdLst/>
              <a:ahLst/>
              <a:cxnLst/>
              <a:rect r="r" b="b" t="t" l="l"/>
              <a:pathLst>
                <a:path h="6756850" w="9669910">
                  <a:moveTo>
                    <a:pt x="0" y="0"/>
                  </a:moveTo>
                  <a:lnTo>
                    <a:pt x="9669910" y="0"/>
                  </a:lnTo>
                  <a:lnTo>
                    <a:pt x="9669910" y="6756850"/>
                  </a:lnTo>
                  <a:lnTo>
                    <a:pt x="0" y="67568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5400000">
              <a:off x="9093058" y="5865414"/>
              <a:ext cx="880783" cy="2258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437"/>
                </a:lnSpc>
              </a:pPr>
              <a:r>
                <a:rPr lang="en-US" sz="1026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Italy 0,40M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328193" y="6069032"/>
            <a:ext cx="8029941" cy="4068584"/>
          </a:xfrm>
          <a:custGeom>
            <a:avLst/>
            <a:gdLst/>
            <a:ahLst/>
            <a:cxnLst/>
            <a:rect r="r" b="b" t="t" l="l"/>
            <a:pathLst>
              <a:path h="4068584" w="8029941">
                <a:moveTo>
                  <a:pt x="0" y="0"/>
                </a:moveTo>
                <a:lnTo>
                  <a:pt x="8029942" y="0"/>
                </a:lnTo>
                <a:lnTo>
                  <a:pt x="8029942" y="4068584"/>
                </a:lnTo>
                <a:lnTo>
                  <a:pt x="0" y="40685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00" r="0" b="-103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638048" y="1292021"/>
            <a:ext cx="5621252" cy="1682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Fonti dei dati:</a:t>
            </a:r>
          </a:p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Eurostat,FAO,ReFED,USDA,RapportoG7 Confcommercio (2021)</a:t>
            </a:r>
          </a:p>
          <a:p>
            <a:pPr algn="just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6040" y="8314147"/>
            <a:ext cx="723084" cy="414130"/>
          </a:xfrm>
          <a:custGeom>
            <a:avLst/>
            <a:gdLst/>
            <a:ahLst/>
            <a:cxnLst/>
            <a:rect r="r" b="b" t="t" l="l"/>
            <a:pathLst>
              <a:path h="414130" w="723084">
                <a:moveTo>
                  <a:pt x="0" y="0"/>
                </a:moveTo>
                <a:lnTo>
                  <a:pt x="723084" y="0"/>
                </a:lnTo>
                <a:lnTo>
                  <a:pt x="723084" y="414129"/>
                </a:lnTo>
                <a:lnTo>
                  <a:pt x="0" y="41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644" r="0" b="-2680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850926" y="2451810"/>
            <a:ext cx="8174761" cy="5383379"/>
          </a:xfrm>
          <a:custGeom>
            <a:avLst/>
            <a:gdLst/>
            <a:ahLst/>
            <a:cxnLst/>
            <a:rect r="r" b="b" t="t" l="l"/>
            <a:pathLst>
              <a:path h="5383379" w="8174761">
                <a:moveTo>
                  <a:pt x="0" y="0"/>
                </a:moveTo>
                <a:lnTo>
                  <a:pt x="8174761" y="0"/>
                </a:lnTo>
                <a:lnTo>
                  <a:pt x="8174761" y="5383380"/>
                </a:lnTo>
                <a:lnTo>
                  <a:pt x="0" y="53833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78176" y="1594973"/>
            <a:ext cx="6626406" cy="1246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76"/>
              </a:lnSpc>
            </a:pPr>
            <a:r>
              <a:rPr lang="en-US" sz="92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Database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68349" y="3864366"/>
            <a:ext cx="6636233" cy="1682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AutoNum type="arabicPeriod" startAt="1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Ricerca dataset</a:t>
            </a:r>
          </a:p>
          <a:p>
            <a:pPr algn="just" marL="518160" indent="-259080" lvl="1">
              <a:lnSpc>
                <a:spcPts val="3359"/>
              </a:lnSpc>
              <a:buAutoNum type="arabicPeriod" startAt="1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Pulizia dataset</a:t>
            </a:r>
          </a:p>
          <a:p>
            <a:pPr algn="just" marL="518160" indent="-259080" lvl="1">
              <a:lnSpc>
                <a:spcPts val="3359"/>
              </a:lnSpc>
              <a:buAutoNum type="arabicPeriod" startAt="1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Creazione database</a:t>
            </a:r>
          </a:p>
          <a:p>
            <a:pPr algn="just" marL="518160" indent="-259080" lvl="1">
              <a:lnSpc>
                <a:spcPts val="3359"/>
              </a:lnSpc>
              <a:buAutoNum type="arabicPeriod" startAt="1"/>
            </a:pPr>
            <a:r>
              <a:rPr lang="en-US" sz="2400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Popolamento database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349" y="7127931"/>
            <a:ext cx="6636233" cy="844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Python (Pandas, SequenceMatcher, re)</a:t>
            </a:r>
          </a:p>
          <a:p>
            <a:pPr algn="just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E48249"/>
                </a:solidFill>
                <a:latin typeface="Poppins"/>
                <a:ea typeface="Poppins"/>
                <a:cs typeface="Poppins"/>
                <a:sym typeface="Poppins"/>
              </a:rPr>
              <a:t>MariaDB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8176" y="3303061"/>
            <a:ext cx="3353144" cy="424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b="true" sz="2399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Sviluppo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78176" y="6569712"/>
            <a:ext cx="3353144" cy="424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b="true" sz="2399">
                <a:solidFill>
                  <a:srgbClr val="E48249"/>
                </a:solidFill>
                <a:latin typeface="Poppins Bold"/>
                <a:ea typeface="Poppins Bold"/>
                <a:cs typeface="Poppins Bold"/>
                <a:sym typeface="Poppins Bold"/>
              </a:rPr>
              <a:t>Tecnologie Utilizzate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6040" y="8314147"/>
            <a:ext cx="723084" cy="414130"/>
          </a:xfrm>
          <a:custGeom>
            <a:avLst/>
            <a:gdLst/>
            <a:ahLst/>
            <a:cxnLst/>
            <a:rect r="r" b="b" t="t" l="l"/>
            <a:pathLst>
              <a:path h="414130" w="723084">
                <a:moveTo>
                  <a:pt x="0" y="0"/>
                </a:moveTo>
                <a:lnTo>
                  <a:pt x="723084" y="0"/>
                </a:lnTo>
                <a:lnTo>
                  <a:pt x="723084" y="414129"/>
                </a:lnTo>
                <a:lnTo>
                  <a:pt x="0" y="41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644" r="0" b="-2680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36953" y="2545316"/>
            <a:ext cx="15214094" cy="6491074"/>
          </a:xfrm>
          <a:custGeom>
            <a:avLst/>
            <a:gdLst/>
            <a:ahLst/>
            <a:cxnLst/>
            <a:rect r="r" b="b" t="t" l="l"/>
            <a:pathLst>
              <a:path h="6491074" w="15214094">
                <a:moveTo>
                  <a:pt x="0" y="0"/>
                </a:moveTo>
                <a:lnTo>
                  <a:pt x="15214094" y="0"/>
                </a:lnTo>
                <a:lnTo>
                  <a:pt x="15214094" y="6491073"/>
                </a:lnTo>
                <a:lnTo>
                  <a:pt x="0" y="64910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47872" y="519169"/>
            <a:ext cx="7592257" cy="1133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2"/>
              </a:lnSpc>
            </a:pPr>
            <a:r>
              <a:rPr lang="en-US" sz="84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Applicazione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6040" y="8314147"/>
            <a:ext cx="723084" cy="414130"/>
          </a:xfrm>
          <a:custGeom>
            <a:avLst/>
            <a:gdLst/>
            <a:ahLst/>
            <a:cxnLst/>
            <a:rect r="r" b="b" t="t" l="l"/>
            <a:pathLst>
              <a:path h="414130" w="723084">
                <a:moveTo>
                  <a:pt x="0" y="0"/>
                </a:moveTo>
                <a:lnTo>
                  <a:pt x="723084" y="0"/>
                </a:lnTo>
                <a:lnTo>
                  <a:pt x="723084" y="414129"/>
                </a:lnTo>
                <a:lnTo>
                  <a:pt x="0" y="41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644" r="0" b="-2680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394648" y="2415184"/>
            <a:ext cx="4201208" cy="7233242"/>
          </a:xfrm>
          <a:custGeom>
            <a:avLst/>
            <a:gdLst/>
            <a:ahLst/>
            <a:cxnLst/>
            <a:rect r="r" b="b" t="t" l="l"/>
            <a:pathLst>
              <a:path h="7233242" w="4201208">
                <a:moveTo>
                  <a:pt x="0" y="0"/>
                </a:moveTo>
                <a:lnTo>
                  <a:pt x="4201208" y="0"/>
                </a:lnTo>
                <a:lnTo>
                  <a:pt x="4201208" y="7233242"/>
                </a:lnTo>
                <a:lnTo>
                  <a:pt x="0" y="72332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861847" y="2415184"/>
            <a:ext cx="4184252" cy="7233242"/>
          </a:xfrm>
          <a:custGeom>
            <a:avLst/>
            <a:gdLst/>
            <a:ahLst/>
            <a:cxnLst/>
            <a:rect r="r" b="b" t="t" l="l"/>
            <a:pathLst>
              <a:path h="7233242" w="4184252">
                <a:moveTo>
                  <a:pt x="0" y="0"/>
                </a:moveTo>
                <a:lnTo>
                  <a:pt x="4184253" y="0"/>
                </a:lnTo>
                <a:lnTo>
                  <a:pt x="4184253" y="7233242"/>
                </a:lnTo>
                <a:lnTo>
                  <a:pt x="0" y="72332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054570" y="571307"/>
            <a:ext cx="8178860" cy="1133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2"/>
              </a:lnSpc>
            </a:pPr>
            <a:r>
              <a:rPr lang="en-US" sz="84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 Login/SignUp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6040" y="8314147"/>
            <a:ext cx="723084" cy="414130"/>
          </a:xfrm>
          <a:custGeom>
            <a:avLst/>
            <a:gdLst/>
            <a:ahLst/>
            <a:cxnLst/>
            <a:rect r="r" b="b" t="t" l="l"/>
            <a:pathLst>
              <a:path h="414130" w="723084">
                <a:moveTo>
                  <a:pt x="0" y="0"/>
                </a:moveTo>
                <a:lnTo>
                  <a:pt x="723084" y="0"/>
                </a:lnTo>
                <a:lnTo>
                  <a:pt x="723084" y="414129"/>
                </a:lnTo>
                <a:lnTo>
                  <a:pt x="0" y="41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644" r="0" b="-2680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03707" y="1853450"/>
            <a:ext cx="4617621" cy="8010159"/>
          </a:xfrm>
          <a:custGeom>
            <a:avLst/>
            <a:gdLst/>
            <a:ahLst/>
            <a:cxnLst/>
            <a:rect r="r" b="b" t="t" l="l"/>
            <a:pathLst>
              <a:path h="8010159" w="4617621">
                <a:moveTo>
                  <a:pt x="0" y="0"/>
                </a:moveTo>
                <a:lnTo>
                  <a:pt x="4617621" y="0"/>
                </a:lnTo>
                <a:lnTo>
                  <a:pt x="4617621" y="8010159"/>
                </a:lnTo>
                <a:lnTo>
                  <a:pt x="0" y="80101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21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916458" y="571307"/>
            <a:ext cx="6455085" cy="1133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2"/>
              </a:lnSpc>
            </a:pPr>
            <a:r>
              <a:rPr lang="en-US" sz="84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Dashboard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6040" y="8314147"/>
            <a:ext cx="723084" cy="414130"/>
          </a:xfrm>
          <a:custGeom>
            <a:avLst/>
            <a:gdLst/>
            <a:ahLst/>
            <a:cxnLst/>
            <a:rect r="r" b="b" t="t" l="l"/>
            <a:pathLst>
              <a:path h="414130" w="723084">
                <a:moveTo>
                  <a:pt x="0" y="0"/>
                </a:moveTo>
                <a:lnTo>
                  <a:pt x="723084" y="0"/>
                </a:lnTo>
                <a:lnTo>
                  <a:pt x="723084" y="414129"/>
                </a:lnTo>
                <a:lnTo>
                  <a:pt x="0" y="41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0" y="1028700"/>
            <a:ext cx="18288000" cy="381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8735" y="54847"/>
            <a:ext cx="1858882" cy="959816"/>
          </a:xfrm>
          <a:custGeom>
            <a:avLst/>
            <a:gdLst/>
            <a:ahLst/>
            <a:cxnLst/>
            <a:rect r="r" b="b" t="t" l="l"/>
            <a:pathLst>
              <a:path h="959816" w="1858882">
                <a:moveTo>
                  <a:pt x="0" y="0"/>
                </a:moveTo>
                <a:lnTo>
                  <a:pt x="1858882" y="0"/>
                </a:lnTo>
                <a:lnTo>
                  <a:pt x="1858882" y="959815"/>
                </a:lnTo>
                <a:lnTo>
                  <a:pt x="0" y="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644" r="0" b="-2680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07187" y="2564929"/>
            <a:ext cx="3810000" cy="6477000"/>
          </a:xfrm>
          <a:custGeom>
            <a:avLst/>
            <a:gdLst/>
            <a:ahLst/>
            <a:cxnLst/>
            <a:rect r="r" b="b" t="t" l="l"/>
            <a:pathLst>
              <a:path h="6477000" w="3810000">
                <a:moveTo>
                  <a:pt x="0" y="0"/>
                </a:moveTo>
                <a:lnTo>
                  <a:pt x="3810000" y="0"/>
                </a:lnTo>
                <a:lnTo>
                  <a:pt x="3810000" y="6477000"/>
                </a:lnTo>
                <a:lnTo>
                  <a:pt x="0" y="647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82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533197" y="2564929"/>
            <a:ext cx="3810000" cy="6477000"/>
          </a:xfrm>
          <a:custGeom>
            <a:avLst/>
            <a:gdLst/>
            <a:ahLst/>
            <a:cxnLst/>
            <a:rect r="r" b="b" t="t" l="l"/>
            <a:pathLst>
              <a:path h="6477000" w="3810000">
                <a:moveTo>
                  <a:pt x="0" y="0"/>
                </a:moveTo>
                <a:lnTo>
                  <a:pt x="3810000" y="0"/>
                </a:lnTo>
                <a:lnTo>
                  <a:pt x="3810000" y="6477000"/>
                </a:lnTo>
                <a:lnTo>
                  <a:pt x="0" y="647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141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759208" y="2564929"/>
            <a:ext cx="3810000" cy="6477000"/>
          </a:xfrm>
          <a:custGeom>
            <a:avLst/>
            <a:gdLst/>
            <a:ahLst/>
            <a:cxnLst/>
            <a:rect r="r" b="b" t="t" l="l"/>
            <a:pathLst>
              <a:path h="6477000" w="3810000">
                <a:moveTo>
                  <a:pt x="0" y="0"/>
                </a:moveTo>
                <a:lnTo>
                  <a:pt x="3810000" y="0"/>
                </a:lnTo>
                <a:lnTo>
                  <a:pt x="3810000" y="6477000"/>
                </a:lnTo>
                <a:lnTo>
                  <a:pt x="0" y="6477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141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580348" y="677629"/>
            <a:ext cx="8178860" cy="1133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2"/>
              </a:lnSpc>
            </a:pPr>
            <a:r>
              <a:rPr lang="en-US" sz="8400">
                <a:solidFill>
                  <a:srgbClr val="E48249"/>
                </a:solidFill>
                <a:latin typeface="Shrikhand"/>
                <a:ea typeface="Shrikhand"/>
                <a:cs typeface="Shrikhand"/>
                <a:sym typeface="Shrikhand"/>
              </a:rPr>
              <a:t>Recipe Details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DAG5Osk_xHQ</dc:identifier>
  <dcterms:modified xsi:type="dcterms:W3CDTF">2011-08-01T06:04:30Z</dcterms:modified>
  <cp:revision>1</cp:revision>
  <dc:title>CRUD PPT</dc:title>
</cp:coreProperties>
</file>

<file path=docProps/thumbnail.jpeg>
</file>